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2" r:id="rId4"/>
    <p:sldId id="257" r:id="rId5"/>
    <p:sldId id="259" r:id="rId6"/>
    <p:sldId id="260" r:id="rId7"/>
    <p:sldId id="264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92198C-A189-3809-1AD9-01229E3899C5}" v="15" dt="2021-11-11T07:11:48.790"/>
    <p1510:client id="{127AE0F6-D3C5-7F81-8367-8B470F558B45}" v="33" dt="2021-11-12T04:23:53.909"/>
    <p1510:client id="{3CFE72E0-2250-F17C-7C2F-7FD9A36CE13D}" v="282" dt="2021-11-11T06:48:58.936"/>
    <p1510:client id="{3E5F8981-F732-C45F-C394-8EA7D8F7BFE0}" v="189" dt="2021-11-11T06:10:09.655"/>
    <p1510:client id="{5E30B6E4-E954-CE0A-3826-7EEEFC4D2820}" v="4" dt="2021-11-12T04:39:16.223"/>
    <p1510:client id="{67587270-CC83-4D22-B787-2EBB18197967}" v="701" dt="2021-11-11T07:09:04.686"/>
    <p1510:client id="{BE471E9B-2FC9-F73D-BEEA-A412399785F9}" v="276" dt="2021-11-11T05:25:05.758"/>
    <p1510:client id="{E47B909B-A406-4FFD-9935-B8ECAE6FA2DC}" v="260" dt="2021-11-12T04:01:12.823"/>
    <p1510:client id="{F957B012-6267-4138-A543-E321EB0B5E12}" v="64" dt="2021-11-11T07:15:26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C1D2AD-0783-4E9F-940D-3147954ED210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292F462-C8A5-4CF2-BEDA-E0D12551A5C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Random Forest Algorithm</a:t>
          </a:r>
          <a:r>
            <a:rPr lang="en-US"/>
            <a:t> through Machine Learning</a:t>
          </a:r>
        </a:p>
      </dgm:t>
    </dgm:pt>
    <dgm:pt modelId="{E2964F19-CD01-4A72-A6B1-CBC23A6A3A2B}" type="parTrans" cxnId="{5967E38F-CA06-43FD-A7C1-9D3AE92F578C}">
      <dgm:prSet/>
      <dgm:spPr/>
      <dgm:t>
        <a:bodyPr/>
        <a:lstStyle/>
        <a:p>
          <a:endParaRPr lang="en-US"/>
        </a:p>
      </dgm:t>
    </dgm:pt>
    <dgm:pt modelId="{898A113A-802C-407D-A3F9-15EE69CA37C1}" type="sibTrans" cxnId="{5967E38F-CA06-43FD-A7C1-9D3AE92F578C}">
      <dgm:prSet/>
      <dgm:spPr/>
      <dgm:t>
        <a:bodyPr/>
        <a:lstStyle/>
        <a:p>
          <a:endParaRPr lang="en-US"/>
        </a:p>
      </dgm:t>
    </dgm:pt>
    <dgm:pt modelId="{8A660648-ED67-49C7-BAEC-5ABF7897B5D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Kaggle</a:t>
          </a:r>
          <a:r>
            <a:rPr lang="en-US"/>
            <a:t> Data Set</a:t>
          </a:r>
        </a:p>
      </dgm:t>
    </dgm:pt>
    <dgm:pt modelId="{7AEA06FB-F26E-4977-9CBF-2A2949E72259}" type="parTrans" cxnId="{514B4E19-9A4A-4394-92C7-43572890C2EA}">
      <dgm:prSet/>
      <dgm:spPr/>
      <dgm:t>
        <a:bodyPr/>
        <a:lstStyle/>
        <a:p>
          <a:endParaRPr lang="en-US"/>
        </a:p>
      </dgm:t>
    </dgm:pt>
    <dgm:pt modelId="{ACCDE912-A19A-4DF9-901E-A8F1E0BA0E73}" type="sibTrans" cxnId="{514B4E19-9A4A-4394-92C7-43572890C2EA}">
      <dgm:prSet/>
      <dgm:spPr/>
      <dgm:t>
        <a:bodyPr/>
        <a:lstStyle/>
        <a:p>
          <a:endParaRPr lang="en-US"/>
        </a:p>
      </dgm:t>
    </dgm:pt>
    <dgm:pt modelId="{5032D5AE-5CDD-4EC5-9B9D-BDDF9F33E31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/>
            <a:t>Comprises 10000 customers</a:t>
          </a:r>
        </a:p>
      </dgm:t>
    </dgm:pt>
    <dgm:pt modelId="{5B7DBB8C-E2C4-47FD-86E3-DF02ADD18DC0}" type="parTrans" cxnId="{1C60C902-3733-4552-B36B-5DBABB10136F}">
      <dgm:prSet/>
      <dgm:spPr/>
      <dgm:t>
        <a:bodyPr/>
        <a:lstStyle/>
        <a:p>
          <a:endParaRPr lang="en-US"/>
        </a:p>
      </dgm:t>
    </dgm:pt>
    <dgm:pt modelId="{0852CA6F-3347-4E6A-B52F-A27E3287E91A}" type="sibTrans" cxnId="{1C60C902-3733-4552-B36B-5DBABB10136F}">
      <dgm:prSet/>
      <dgm:spPr/>
      <dgm:t>
        <a:bodyPr/>
        <a:lstStyle/>
        <a:p>
          <a:endParaRPr lang="en-US"/>
        </a:p>
      </dgm:t>
    </dgm:pt>
    <dgm:pt modelId="{3FBB7DFC-8A2E-4A7F-8F9D-34019AA6695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/>
            <a:t>Spread over 10 attributes</a:t>
          </a:r>
        </a:p>
      </dgm:t>
    </dgm:pt>
    <dgm:pt modelId="{EFB10297-B64F-46BD-895E-31220CCC9CB8}" type="parTrans" cxnId="{FB7BDEC3-5DCA-44FF-B457-1AA82F546820}">
      <dgm:prSet/>
      <dgm:spPr/>
      <dgm:t>
        <a:bodyPr/>
        <a:lstStyle/>
        <a:p>
          <a:endParaRPr lang="en-US"/>
        </a:p>
      </dgm:t>
    </dgm:pt>
    <dgm:pt modelId="{DC58DE8C-1467-4B29-82F5-A154CDBA2C66}" type="sibTrans" cxnId="{FB7BDEC3-5DCA-44FF-B457-1AA82F546820}">
      <dgm:prSet/>
      <dgm:spPr/>
      <dgm:t>
        <a:bodyPr/>
        <a:lstStyle/>
        <a:p>
          <a:endParaRPr lang="en-US"/>
        </a:p>
      </dgm:t>
    </dgm:pt>
    <dgm:pt modelId="{920A9B70-A158-4D0E-9612-AE25239A368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Python Libraries</a:t>
          </a:r>
        </a:p>
      </dgm:t>
    </dgm:pt>
    <dgm:pt modelId="{699FEA51-1B13-46A3-9506-441670A7B130}" type="parTrans" cxnId="{FAB63F5D-B88F-4CD2-9165-013DE60DCB5F}">
      <dgm:prSet/>
      <dgm:spPr/>
      <dgm:t>
        <a:bodyPr/>
        <a:lstStyle/>
        <a:p>
          <a:endParaRPr lang="en-US"/>
        </a:p>
      </dgm:t>
    </dgm:pt>
    <dgm:pt modelId="{2C284D00-8509-44C3-B993-CBF6DE3C142D}" type="sibTrans" cxnId="{FAB63F5D-B88F-4CD2-9165-013DE60DCB5F}">
      <dgm:prSet/>
      <dgm:spPr/>
      <dgm:t>
        <a:bodyPr/>
        <a:lstStyle/>
        <a:p>
          <a:endParaRPr lang="en-US"/>
        </a:p>
      </dgm:t>
    </dgm:pt>
    <dgm:pt modelId="{C9E73D32-CEE9-4800-8D77-2F7C1504624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err="1"/>
            <a:t>Numpy</a:t>
          </a:r>
          <a:endParaRPr lang="en-US" sz="1800"/>
        </a:p>
      </dgm:t>
    </dgm:pt>
    <dgm:pt modelId="{4C20637A-8B55-41CE-892B-E9EE4DDC0BDF}" type="parTrans" cxnId="{7E329B36-3389-438A-9D3A-B46A3AEE3653}">
      <dgm:prSet/>
      <dgm:spPr/>
      <dgm:t>
        <a:bodyPr/>
        <a:lstStyle/>
        <a:p>
          <a:endParaRPr lang="en-US"/>
        </a:p>
      </dgm:t>
    </dgm:pt>
    <dgm:pt modelId="{9A3DAFA6-6DFA-455D-91D6-BCE7199F8311}" type="sibTrans" cxnId="{7E329B36-3389-438A-9D3A-B46A3AEE3653}">
      <dgm:prSet/>
      <dgm:spPr/>
      <dgm:t>
        <a:bodyPr/>
        <a:lstStyle/>
        <a:p>
          <a:endParaRPr lang="en-US"/>
        </a:p>
      </dgm:t>
    </dgm:pt>
    <dgm:pt modelId="{43E2056C-DC3D-4D5E-B960-50237B944F2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/>
            <a:t>Pandas </a:t>
          </a:r>
        </a:p>
      </dgm:t>
    </dgm:pt>
    <dgm:pt modelId="{DE08F757-B282-4917-922C-DA454869F0BE}" type="parTrans" cxnId="{9FEE100A-03B8-4CEC-9485-8BBE110323B5}">
      <dgm:prSet/>
      <dgm:spPr/>
      <dgm:t>
        <a:bodyPr/>
        <a:lstStyle/>
        <a:p>
          <a:endParaRPr lang="en-US"/>
        </a:p>
      </dgm:t>
    </dgm:pt>
    <dgm:pt modelId="{83A2CBB8-404D-4E93-A7E9-92F0E1711E01}" type="sibTrans" cxnId="{9FEE100A-03B8-4CEC-9485-8BBE110323B5}">
      <dgm:prSet/>
      <dgm:spPr/>
      <dgm:t>
        <a:bodyPr/>
        <a:lstStyle/>
        <a:p>
          <a:endParaRPr lang="en-US"/>
        </a:p>
      </dgm:t>
    </dgm:pt>
    <dgm:pt modelId="{9DA5F776-ACA5-4F47-B492-7C69AC7E564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err="1"/>
            <a:t>MatPlotLib</a:t>
          </a:r>
          <a:endParaRPr lang="en-US" sz="1800"/>
        </a:p>
      </dgm:t>
    </dgm:pt>
    <dgm:pt modelId="{D14AA83D-9BC9-4C1E-BAEA-CA0425734094}" type="parTrans" cxnId="{D6A89F3B-0B40-4F7E-8757-3A94E4F92914}">
      <dgm:prSet/>
      <dgm:spPr/>
      <dgm:t>
        <a:bodyPr/>
        <a:lstStyle/>
        <a:p>
          <a:endParaRPr lang="en-US"/>
        </a:p>
      </dgm:t>
    </dgm:pt>
    <dgm:pt modelId="{76E442BC-C9B8-4FF2-9B69-36697ED643FD}" type="sibTrans" cxnId="{D6A89F3B-0B40-4F7E-8757-3A94E4F92914}">
      <dgm:prSet/>
      <dgm:spPr/>
      <dgm:t>
        <a:bodyPr/>
        <a:lstStyle/>
        <a:p>
          <a:endParaRPr lang="en-US"/>
        </a:p>
      </dgm:t>
    </dgm:pt>
    <dgm:pt modelId="{400647B6-6972-4BCF-8A17-2F95561190C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/>
            <a:t>Seaborn</a:t>
          </a:r>
        </a:p>
      </dgm:t>
    </dgm:pt>
    <dgm:pt modelId="{7057AA36-2D4D-4D6F-837A-EF2FCA18E8B6}" type="parTrans" cxnId="{F2181E73-AD4E-4955-AA37-C58BBD2D510B}">
      <dgm:prSet/>
      <dgm:spPr/>
      <dgm:t>
        <a:bodyPr/>
        <a:lstStyle/>
        <a:p>
          <a:endParaRPr lang="en-US"/>
        </a:p>
      </dgm:t>
    </dgm:pt>
    <dgm:pt modelId="{2062546E-5270-492A-9B16-4717C0906356}" type="sibTrans" cxnId="{F2181E73-AD4E-4955-AA37-C58BBD2D510B}">
      <dgm:prSet/>
      <dgm:spPr/>
      <dgm:t>
        <a:bodyPr/>
        <a:lstStyle/>
        <a:p>
          <a:endParaRPr lang="en-US"/>
        </a:p>
      </dgm:t>
    </dgm:pt>
    <dgm:pt modelId="{551C91E5-5692-446C-98A5-D9612A4503C4}" type="pres">
      <dgm:prSet presAssocID="{31C1D2AD-0783-4E9F-940D-3147954ED210}" presName="root" presStyleCnt="0">
        <dgm:presLayoutVars>
          <dgm:dir/>
          <dgm:resizeHandles val="exact"/>
        </dgm:presLayoutVars>
      </dgm:prSet>
      <dgm:spPr/>
    </dgm:pt>
    <dgm:pt modelId="{F77FEACD-7B87-4DA6-B3AA-61FDC0B97251}" type="pres">
      <dgm:prSet presAssocID="{9292F462-C8A5-4CF2-BEDA-E0D12551A5CB}" presName="compNode" presStyleCnt="0"/>
      <dgm:spPr/>
    </dgm:pt>
    <dgm:pt modelId="{AFBF6CF2-69F5-44A6-8EBC-748EB6A90C40}" type="pres">
      <dgm:prSet presAssocID="{9292F462-C8A5-4CF2-BEDA-E0D12551A5C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B1D61E38-7E3D-4888-B59B-254C6BFBD499}" type="pres">
      <dgm:prSet presAssocID="{9292F462-C8A5-4CF2-BEDA-E0D12551A5CB}" presName="iconSpace" presStyleCnt="0"/>
      <dgm:spPr/>
    </dgm:pt>
    <dgm:pt modelId="{AA5F27B9-118E-4F1E-AEBA-653D84D0B614}" type="pres">
      <dgm:prSet presAssocID="{9292F462-C8A5-4CF2-BEDA-E0D12551A5CB}" presName="parTx" presStyleLbl="revTx" presStyleIdx="0" presStyleCnt="6">
        <dgm:presLayoutVars>
          <dgm:chMax val="0"/>
          <dgm:chPref val="0"/>
        </dgm:presLayoutVars>
      </dgm:prSet>
      <dgm:spPr/>
    </dgm:pt>
    <dgm:pt modelId="{75289649-3253-48E2-998F-4AD4CC1797AF}" type="pres">
      <dgm:prSet presAssocID="{9292F462-C8A5-4CF2-BEDA-E0D12551A5CB}" presName="txSpace" presStyleCnt="0"/>
      <dgm:spPr/>
    </dgm:pt>
    <dgm:pt modelId="{A60F3392-AEBF-49DA-9D97-92808DB2AD4F}" type="pres">
      <dgm:prSet presAssocID="{9292F462-C8A5-4CF2-BEDA-E0D12551A5CB}" presName="desTx" presStyleLbl="revTx" presStyleIdx="1" presStyleCnt="6">
        <dgm:presLayoutVars/>
      </dgm:prSet>
      <dgm:spPr/>
    </dgm:pt>
    <dgm:pt modelId="{632DCCF2-6000-477D-AFAD-D607A0F748A6}" type="pres">
      <dgm:prSet presAssocID="{898A113A-802C-407D-A3F9-15EE69CA37C1}" presName="sibTrans" presStyleCnt="0"/>
      <dgm:spPr/>
    </dgm:pt>
    <dgm:pt modelId="{7F641449-3CEF-407F-95F6-0EEC98AEED58}" type="pres">
      <dgm:prSet presAssocID="{8A660648-ED67-49C7-BAEC-5ABF7897B5DE}" presName="compNode" presStyleCnt="0"/>
      <dgm:spPr/>
    </dgm:pt>
    <dgm:pt modelId="{BD3FE291-9C28-4BCE-BD0C-4AFD13D43823}" type="pres">
      <dgm:prSet presAssocID="{8A660648-ED67-49C7-BAEC-5ABF7897B5D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96C32E7D-1814-4E9D-8A61-908B8432E239}" type="pres">
      <dgm:prSet presAssocID="{8A660648-ED67-49C7-BAEC-5ABF7897B5DE}" presName="iconSpace" presStyleCnt="0"/>
      <dgm:spPr/>
    </dgm:pt>
    <dgm:pt modelId="{FD5CF8D4-6B57-4CA2-8F6E-3614E11ED79D}" type="pres">
      <dgm:prSet presAssocID="{8A660648-ED67-49C7-BAEC-5ABF7897B5DE}" presName="parTx" presStyleLbl="revTx" presStyleIdx="2" presStyleCnt="6">
        <dgm:presLayoutVars>
          <dgm:chMax val="0"/>
          <dgm:chPref val="0"/>
        </dgm:presLayoutVars>
      </dgm:prSet>
      <dgm:spPr/>
    </dgm:pt>
    <dgm:pt modelId="{D199E93F-2132-419E-91E3-27C36745AE3D}" type="pres">
      <dgm:prSet presAssocID="{8A660648-ED67-49C7-BAEC-5ABF7897B5DE}" presName="txSpace" presStyleCnt="0"/>
      <dgm:spPr/>
    </dgm:pt>
    <dgm:pt modelId="{9F3BE9E0-7247-4A6E-BE9B-DEF4245A57DE}" type="pres">
      <dgm:prSet presAssocID="{8A660648-ED67-49C7-BAEC-5ABF7897B5DE}" presName="desTx" presStyleLbl="revTx" presStyleIdx="3" presStyleCnt="6">
        <dgm:presLayoutVars/>
      </dgm:prSet>
      <dgm:spPr/>
    </dgm:pt>
    <dgm:pt modelId="{C9624092-8AF4-459C-AF26-731732DFD791}" type="pres">
      <dgm:prSet presAssocID="{ACCDE912-A19A-4DF9-901E-A8F1E0BA0E73}" presName="sibTrans" presStyleCnt="0"/>
      <dgm:spPr/>
    </dgm:pt>
    <dgm:pt modelId="{A87030FF-6D53-4E11-BCCB-82779D1064A5}" type="pres">
      <dgm:prSet presAssocID="{920A9B70-A158-4D0E-9612-AE25239A3684}" presName="compNode" presStyleCnt="0"/>
      <dgm:spPr/>
    </dgm:pt>
    <dgm:pt modelId="{8CDA9728-FE6E-4253-B203-623A74706646}" type="pres">
      <dgm:prSet presAssocID="{920A9B70-A158-4D0E-9612-AE25239A368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nake"/>
        </a:ext>
      </dgm:extLst>
    </dgm:pt>
    <dgm:pt modelId="{2E0535AF-5678-4AA6-AF4B-AC62BF00BFEC}" type="pres">
      <dgm:prSet presAssocID="{920A9B70-A158-4D0E-9612-AE25239A3684}" presName="iconSpace" presStyleCnt="0"/>
      <dgm:spPr/>
    </dgm:pt>
    <dgm:pt modelId="{3055C6D0-4EC4-40D0-93E8-2C8438A5CA30}" type="pres">
      <dgm:prSet presAssocID="{920A9B70-A158-4D0E-9612-AE25239A3684}" presName="parTx" presStyleLbl="revTx" presStyleIdx="4" presStyleCnt="6">
        <dgm:presLayoutVars>
          <dgm:chMax val="0"/>
          <dgm:chPref val="0"/>
        </dgm:presLayoutVars>
      </dgm:prSet>
      <dgm:spPr/>
    </dgm:pt>
    <dgm:pt modelId="{D79D7BA7-8DE2-43F8-B4CB-B1995FC97BD9}" type="pres">
      <dgm:prSet presAssocID="{920A9B70-A158-4D0E-9612-AE25239A3684}" presName="txSpace" presStyleCnt="0"/>
      <dgm:spPr/>
    </dgm:pt>
    <dgm:pt modelId="{77A7580A-536D-4C71-948B-FC0F1C5EB054}" type="pres">
      <dgm:prSet presAssocID="{920A9B70-A158-4D0E-9612-AE25239A3684}" presName="desTx" presStyleLbl="revTx" presStyleIdx="5" presStyleCnt="6">
        <dgm:presLayoutVars/>
      </dgm:prSet>
      <dgm:spPr/>
    </dgm:pt>
  </dgm:ptLst>
  <dgm:cxnLst>
    <dgm:cxn modelId="{DE570F02-8240-4C4B-A35B-B7E5217CA37D}" type="presOf" srcId="{9DA5F776-ACA5-4F47-B492-7C69AC7E564C}" destId="{77A7580A-536D-4C71-948B-FC0F1C5EB054}" srcOrd="0" destOrd="2" presId="urn:microsoft.com/office/officeart/2018/5/layout/CenteredIconLabelDescriptionList"/>
    <dgm:cxn modelId="{1C60C902-3733-4552-B36B-5DBABB10136F}" srcId="{8A660648-ED67-49C7-BAEC-5ABF7897B5DE}" destId="{5032D5AE-5CDD-4EC5-9B9D-BDDF9F33E31E}" srcOrd="0" destOrd="0" parTransId="{5B7DBB8C-E2C4-47FD-86E3-DF02ADD18DC0}" sibTransId="{0852CA6F-3347-4E6A-B52F-A27E3287E91A}"/>
    <dgm:cxn modelId="{9FEE100A-03B8-4CEC-9485-8BBE110323B5}" srcId="{920A9B70-A158-4D0E-9612-AE25239A3684}" destId="{43E2056C-DC3D-4D5E-B960-50237B944F28}" srcOrd="1" destOrd="0" parTransId="{DE08F757-B282-4917-922C-DA454869F0BE}" sibTransId="{83A2CBB8-404D-4E93-A7E9-92F0E1711E01}"/>
    <dgm:cxn modelId="{514B4E19-9A4A-4394-92C7-43572890C2EA}" srcId="{31C1D2AD-0783-4E9F-940D-3147954ED210}" destId="{8A660648-ED67-49C7-BAEC-5ABF7897B5DE}" srcOrd="1" destOrd="0" parTransId="{7AEA06FB-F26E-4977-9CBF-2A2949E72259}" sibTransId="{ACCDE912-A19A-4DF9-901E-A8F1E0BA0E73}"/>
    <dgm:cxn modelId="{6DAE2C27-0060-4C0E-85D4-342E0B8396C7}" type="presOf" srcId="{400647B6-6972-4BCF-8A17-2F95561190C8}" destId="{77A7580A-536D-4C71-948B-FC0F1C5EB054}" srcOrd="0" destOrd="3" presId="urn:microsoft.com/office/officeart/2018/5/layout/CenteredIconLabelDescriptionList"/>
    <dgm:cxn modelId="{7E329B36-3389-438A-9D3A-B46A3AEE3653}" srcId="{920A9B70-A158-4D0E-9612-AE25239A3684}" destId="{C9E73D32-CEE9-4800-8D77-2F7C15046241}" srcOrd="0" destOrd="0" parTransId="{4C20637A-8B55-41CE-892B-E9EE4DDC0BDF}" sibTransId="{9A3DAFA6-6DFA-455D-91D6-BCE7199F8311}"/>
    <dgm:cxn modelId="{D6A89F3B-0B40-4F7E-8757-3A94E4F92914}" srcId="{920A9B70-A158-4D0E-9612-AE25239A3684}" destId="{9DA5F776-ACA5-4F47-B492-7C69AC7E564C}" srcOrd="2" destOrd="0" parTransId="{D14AA83D-9BC9-4C1E-BAEA-CA0425734094}" sibTransId="{76E442BC-C9B8-4FF2-9B69-36697ED643FD}"/>
    <dgm:cxn modelId="{FAB63F5D-B88F-4CD2-9165-013DE60DCB5F}" srcId="{31C1D2AD-0783-4E9F-940D-3147954ED210}" destId="{920A9B70-A158-4D0E-9612-AE25239A3684}" srcOrd="2" destOrd="0" parTransId="{699FEA51-1B13-46A3-9506-441670A7B130}" sibTransId="{2C284D00-8509-44C3-B993-CBF6DE3C142D}"/>
    <dgm:cxn modelId="{638E8962-7F08-4BD0-8EF1-67BDCDB06622}" type="presOf" srcId="{C9E73D32-CEE9-4800-8D77-2F7C15046241}" destId="{77A7580A-536D-4C71-948B-FC0F1C5EB054}" srcOrd="0" destOrd="0" presId="urn:microsoft.com/office/officeart/2018/5/layout/CenteredIconLabelDescriptionList"/>
    <dgm:cxn modelId="{A40A7D63-0DEB-499E-90F6-485020D74431}" type="presOf" srcId="{43E2056C-DC3D-4D5E-B960-50237B944F28}" destId="{77A7580A-536D-4C71-948B-FC0F1C5EB054}" srcOrd="0" destOrd="1" presId="urn:microsoft.com/office/officeart/2018/5/layout/CenteredIconLabelDescriptionList"/>
    <dgm:cxn modelId="{9ACEBF68-7666-4877-80D7-87019E3D3877}" type="presOf" srcId="{3FBB7DFC-8A2E-4A7F-8F9D-34019AA6695C}" destId="{9F3BE9E0-7247-4A6E-BE9B-DEF4245A57DE}" srcOrd="0" destOrd="1" presId="urn:microsoft.com/office/officeart/2018/5/layout/CenteredIconLabelDescriptionList"/>
    <dgm:cxn modelId="{F2181E73-AD4E-4955-AA37-C58BBD2D510B}" srcId="{920A9B70-A158-4D0E-9612-AE25239A3684}" destId="{400647B6-6972-4BCF-8A17-2F95561190C8}" srcOrd="3" destOrd="0" parTransId="{7057AA36-2D4D-4D6F-837A-EF2FCA18E8B6}" sibTransId="{2062546E-5270-492A-9B16-4717C0906356}"/>
    <dgm:cxn modelId="{6D31D054-1CFA-4B64-AA32-6B2621979250}" type="presOf" srcId="{31C1D2AD-0783-4E9F-940D-3147954ED210}" destId="{551C91E5-5692-446C-98A5-D9612A4503C4}" srcOrd="0" destOrd="0" presId="urn:microsoft.com/office/officeart/2018/5/layout/CenteredIconLabelDescriptionList"/>
    <dgm:cxn modelId="{300F395A-1E87-457C-A370-38110D65DAD0}" type="presOf" srcId="{920A9B70-A158-4D0E-9612-AE25239A3684}" destId="{3055C6D0-4EC4-40D0-93E8-2C8438A5CA30}" srcOrd="0" destOrd="0" presId="urn:microsoft.com/office/officeart/2018/5/layout/CenteredIconLabelDescriptionList"/>
    <dgm:cxn modelId="{69B2A67E-2E0F-4529-8D60-F65B57514207}" type="presOf" srcId="{5032D5AE-5CDD-4EC5-9B9D-BDDF9F33E31E}" destId="{9F3BE9E0-7247-4A6E-BE9B-DEF4245A57DE}" srcOrd="0" destOrd="0" presId="urn:microsoft.com/office/officeart/2018/5/layout/CenteredIconLabelDescriptionList"/>
    <dgm:cxn modelId="{F1EC5188-0F2E-46AF-8DCC-6B26D9050935}" type="presOf" srcId="{9292F462-C8A5-4CF2-BEDA-E0D12551A5CB}" destId="{AA5F27B9-118E-4F1E-AEBA-653D84D0B614}" srcOrd="0" destOrd="0" presId="urn:microsoft.com/office/officeart/2018/5/layout/CenteredIconLabelDescriptionList"/>
    <dgm:cxn modelId="{5967E38F-CA06-43FD-A7C1-9D3AE92F578C}" srcId="{31C1D2AD-0783-4E9F-940D-3147954ED210}" destId="{9292F462-C8A5-4CF2-BEDA-E0D12551A5CB}" srcOrd="0" destOrd="0" parTransId="{E2964F19-CD01-4A72-A6B1-CBC23A6A3A2B}" sibTransId="{898A113A-802C-407D-A3F9-15EE69CA37C1}"/>
    <dgm:cxn modelId="{E853C1A2-94DF-454B-85E2-AF5AD8082F8D}" type="presOf" srcId="{8A660648-ED67-49C7-BAEC-5ABF7897B5DE}" destId="{FD5CF8D4-6B57-4CA2-8F6E-3614E11ED79D}" srcOrd="0" destOrd="0" presId="urn:microsoft.com/office/officeart/2018/5/layout/CenteredIconLabelDescriptionList"/>
    <dgm:cxn modelId="{FB7BDEC3-5DCA-44FF-B457-1AA82F546820}" srcId="{8A660648-ED67-49C7-BAEC-5ABF7897B5DE}" destId="{3FBB7DFC-8A2E-4A7F-8F9D-34019AA6695C}" srcOrd="1" destOrd="0" parTransId="{EFB10297-B64F-46BD-895E-31220CCC9CB8}" sibTransId="{DC58DE8C-1467-4B29-82F5-A154CDBA2C66}"/>
    <dgm:cxn modelId="{D9304293-420C-4F67-A9A5-9937D151C8D3}" type="presParOf" srcId="{551C91E5-5692-446C-98A5-D9612A4503C4}" destId="{F77FEACD-7B87-4DA6-B3AA-61FDC0B97251}" srcOrd="0" destOrd="0" presId="urn:microsoft.com/office/officeart/2018/5/layout/CenteredIconLabelDescriptionList"/>
    <dgm:cxn modelId="{E0E9E8EE-FBA8-450A-B9F5-8635C6C7B8D9}" type="presParOf" srcId="{F77FEACD-7B87-4DA6-B3AA-61FDC0B97251}" destId="{AFBF6CF2-69F5-44A6-8EBC-748EB6A90C40}" srcOrd="0" destOrd="0" presId="urn:microsoft.com/office/officeart/2018/5/layout/CenteredIconLabelDescriptionList"/>
    <dgm:cxn modelId="{BBA4B219-D71C-428E-98E4-03C9DEDC73B1}" type="presParOf" srcId="{F77FEACD-7B87-4DA6-B3AA-61FDC0B97251}" destId="{B1D61E38-7E3D-4888-B59B-254C6BFBD499}" srcOrd="1" destOrd="0" presId="urn:microsoft.com/office/officeart/2018/5/layout/CenteredIconLabelDescriptionList"/>
    <dgm:cxn modelId="{DD13AD43-2CEF-4325-99DE-D04CF9A0A539}" type="presParOf" srcId="{F77FEACD-7B87-4DA6-B3AA-61FDC0B97251}" destId="{AA5F27B9-118E-4F1E-AEBA-653D84D0B614}" srcOrd="2" destOrd="0" presId="urn:microsoft.com/office/officeart/2018/5/layout/CenteredIconLabelDescriptionList"/>
    <dgm:cxn modelId="{6EF8B8F1-F91C-4C9B-B886-96454CD43B31}" type="presParOf" srcId="{F77FEACD-7B87-4DA6-B3AA-61FDC0B97251}" destId="{75289649-3253-48E2-998F-4AD4CC1797AF}" srcOrd="3" destOrd="0" presId="urn:microsoft.com/office/officeart/2018/5/layout/CenteredIconLabelDescriptionList"/>
    <dgm:cxn modelId="{F794A0A9-AA78-494C-8438-F87B0DFDB021}" type="presParOf" srcId="{F77FEACD-7B87-4DA6-B3AA-61FDC0B97251}" destId="{A60F3392-AEBF-49DA-9D97-92808DB2AD4F}" srcOrd="4" destOrd="0" presId="urn:microsoft.com/office/officeart/2018/5/layout/CenteredIconLabelDescriptionList"/>
    <dgm:cxn modelId="{B5EA84A7-D944-4C11-AB84-5B379DE47FBA}" type="presParOf" srcId="{551C91E5-5692-446C-98A5-D9612A4503C4}" destId="{632DCCF2-6000-477D-AFAD-D607A0F748A6}" srcOrd="1" destOrd="0" presId="urn:microsoft.com/office/officeart/2018/5/layout/CenteredIconLabelDescriptionList"/>
    <dgm:cxn modelId="{5DCACCCA-12C1-4B53-83CF-2394423FA1BC}" type="presParOf" srcId="{551C91E5-5692-446C-98A5-D9612A4503C4}" destId="{7F641449-3CEF-407F-95F6-0EEC98AEED58}" srcOrd="2" destOrd="0" presId="urn:microsoft.com/office/officeart/2018/5/layout/CenteredIconLabelDescriptionList"/>
    <dgm:cxn modelId="{19DE2B0A-DA53-4709-B146-FE28D544ECB1}" type="presParOf" srcId="{7F641449-3CEF-407F-95F6-0EEC98AEED58}" destId="{BD3FE291-9C28-4BCE-BD0C-4AFD13D43823}" srcOrd="0" destOrd="0" presId="urn:microsoft.com/office/officeart/2018/5/layout/CenteredIconLabelDescriptionList"/>
    <dgm:cxn modelId="{1FC953B0-4565-4DC7-B25A-5078B4984B3E}" type="presParOf" srcId="{7F641449-3CEF-407F-95F6-0EEC98AEED58}" destId="{96C32E7D-1814-4E9D-8A61-908B8432E239}" srcOrd="1" destOrd="0" presId="urn:microsoft.com/office/officeart/2018/5/layout/CenteredIconLabelDescriptionList"/>
    <dgm:cxn modelId="{856DCEDC-5BFA-46BF-9111-C146B5B01EBE}" type="presParOf" srcId="{7F641449-3CEF-407F-95F6-0EEC98AEED58}" destId="{FD5CF8D4-6B57-4CA2-8F6E-3614E11ED79D}" srcOrd="2" destOrd="0" presId="urn:microsoft.com/office/officeart/2018/5/layout/CenteredIconLabelDescriptionList"/>
    <dgm:cxn modelId="{2AC56367-A5D1-42EB-88F9-A6E9E58FD4EF}" type="presParOf" srcId="{7F641449-3CEF-407F-95F6-0EEC98AEED58}" destId="{D199E93F-2132-419E-91E3-27C36745AE3D}" srcOrd="3" destOrd="0" presId="urn:microsoft.com/office/officeart/2018/5/layout/CenteredIconLabelDescriptionList"/>
    <dgm:cxn modelId="{62C19102-B17E-40C9-8950-10109FEFDB47}" type="presParOf" srcId="{7F641449-3CEF-407F-95F6-0EEC98AEED58}" destId="{9F3BE9E0-7247-4A6E-BE9B-DEF4245A57DE}" srcOrd="4" destOrd="0" presId="urn:microsoft.com/office/officeart/2018/5/layout/CenteredIconLabelDescriptionList"/>
    <dgm:cxn modelId="{5E1E43C5-FAAD-4A76-8189-33431CF02E40}" type="presParOf" srcId="{551C91E5-5692-446C-98A5-D9612A4503C4}" destId="{C9624092-8AF4-459C-AF26-731732DFD791}" srcOrd="3" destOrd="0" presId="urn:microsoft.com/office/officeart/2018/5/layout/CenteredIconLabelDescriptionList"/>
    <dgm:cxn modelId="{356DB378-A638-4FFF-A3CE-BA57C86BFCA6}" type="presParOf" srcId="{551C91E5-5692-446C-98A5-D9612A4503C4}" destId="{A87030FF-6D53-4E11-BCCB-82779D1064A5}" srcOrd="4" destOrd="0" presId="urn:microsoft.com/office/officeart/2018/5/layout/CenteredIconLabelDescriptionList"/>
    <dgm:cxn modelId="{6CDC474F-5F7D-43B5-BD25-B181220253AE}" type="presParOf" srcId="{A87030FF-6D53-4E11-BCCB-82779D1064A5}" destId="{8CDA9728-FE6E-4253-B203-623A74706646}" srcOrd="0" destOrd="0" presId="urn:microsoft.com/office/officeart/2018/5/layout/CenteredIconLabelDescriptionList"/>
    <dgm:cxn modelId="{B2A74CA1-C6A4-4250-9E3C-0CAEE94D050D}" type="presParOf" srcId="{A87030FF-6D53-4E11-BCCB-82779D1064A5}" destId="{2E0535AF-5678-4AA6-AF4B-AC62BF00BFEC}" srcOrd="1" destOrd="0" presId="urn:microsoft.com/office/officeart/2018/5/layout/CenteredIconLabelDescriptionList"/>
    <dgm:cxn modelId="{9C639F8F-B632-491A-ABBF-82F2D24F2F66}" type="presParOf" srcId="{A87030FF-6D53-4E11-BCCB-82779D1064A5}" destId="{3055C6D0-4EC4-40D0-93E8-2C8438A5CA30}" srcOrd="2" destOrd="0" presId="urn:microsoft.com/office/officeart/2018/5/layout/CenteredIconLabelDescriptionList"/>
    <dgm:cxn modelId="{0CD731CF-C492-4B49-A61B-6E789D4ADD02}" type="presParOf" srcId="{A87030FF-6D53-4E11-BCCB-82779D1064A5}" destId="{D79D7BA7-8DE2-43F8-B4CB-B1995FC97BD9}" srcOrd="3" destOrd="0" presId="urn:microsoft.com/office/officeart/2018/5/layout/CenteredIconLabelDescriptionList"/>
    <dgm:cxn modelId="{76D42781-9373-43CC-93F1-B1E62FDCCA70}" type="presParOf" srcId="{A87030FF-6D53-4E11-BCCB-82779D1064A5}" destId="{77A7580A-536D-4C71-948B-FC0F1C5EB054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60E8C3-D455-4D7A-B22D-89AA970D6243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58D9412-1F58-4D09-B62C-15F16F2ABB82}">
      <dgm:prSet/>
      <dgm:spPr/>
      <dgm:t>
        <a:bodyPr/>
        <a:lstStyle/>
        <a:p>
          <a:r>
            <a:rPr lang="en-US"/>
            <a:t>Credit score </a:t>
          </a:r>
        </a:p>
      </dgm:t>
    </dgm:pt>
    <dgm:pt modelId="{7914A99E-9E7F-4E67-83F4-675D3137C764}" type="parTrans" cxnId="{8F2825C2-FC58-491F-A5D7-4F8DE810BF1F}">
      <dgm:prSet/>
      <dgm:spPr/>
      <dgm:t>
        <a:bodyPr/>
        <a:lstStyle/>
        <a:p>
          <a:endParaRPr lang="en-US"/>
        </a:p>
      </dgm:t>
    </dgm:pt>
    <dgm:pt modelId="{99D7A76B-DAD0-4C0F-9521-7943EBF3D8BF}" type="sibTrans" cxnId="{8F2825C2-FC58-491F-A5D7-4F8DE810BF1F}">
      <dgm:prSet/>
      <dgm:spPr/>
      <dgm:t>
        <a:bodyPr/>
        <a:lstStyle/>
        <a:p>
          <a:endParaRPr lang="en-US"/>
        </a:p>
      </dgm:t>
    </dgm:pt>
    <dgm:pt modelId="{E8D9E1DB-D330-4758-9AB2-D47D0D665E02}">
      <dgm:prSet/>
      <dgm:spPr/>
      <dgm:t>
        <a:bodyPr/>
        <a:lstStyle/>
        <a:p>
          <a:r>
            <a:rPr lang="en-US"/>
            <a:t>Location of the Customer </a:t>
          </a:r>
        </a:p>
      </dgm:t>
    </dgm:pt>
    <dgm:pt modelId="{EAF06D9C-9350-4F0D-A722-66D00147B7D8}" type="parTrans" cxnId="{77D73913-BCA1-4B58-A955-357EBD3906D2}">
      <dgm:prSet/>
      <dgm:spPr/>
      <dgm:t>
        <a:bodyPr/>
        <a:lstStyle/>
        <a:p>
          <a:endParaRPr lang="en-US"/>
        </a:p>
      </dgm:t>
    </dgm:pt>
    <dgm:pt modelId="{C96F3A9A-E935-4AB9-A8C5-418E3296C37E}" type="sibTrans" cxnId="{77D73913-BCA1-4B58-A955-357EBD3906D2}">
      <dgm:prSet/>
      <dgm:spPr/>
      <dgm:t>
        <a:bodyPr/>
        <a:lstStyle/>
        <a:p>
          <a:endParaRPr lang="en-US"/>
        </a:p>
      </dgm:t>
    </dgm:pt>
    <dgm:pt modelId="{F22BF3C4-542D-4B8E-AD4B-19F04C09E5BD}">
      <dgm:prSet/>
      <dgm:spPr/>
      <dgm:t>
        <a:bodyPr/>
        <a:lstStyle/>
        <a:p>
          <a:r>
            <a:rPr lang="en-US"/>
            <a:t>Gender </a:t>
          </a:r>
        </a:p>
      </dgm:t>
    </dgm:pt>
    <dgm:pt modelId="{F6DD98FB-CBE1-4E07-97ED-1221A272808A}" type="parTrans" cxnId="{DC36D16A-4B1D-4658-AA3F-7AAC6AF59E3C}">
      <dgm:prSet/>
      <dgm:spPr/>
      <dgm:t>
        <a:bodyPr/>
        <a:lstStyle/>
        <a:p>
          <a:endParaRPr lang="en-US"/>
        </a:p>
      </dgm:t>
    </dgm:pt>
    <dgm:pt modelId="{CA68AD19-AC21-4499-A4F3-7875CBFFBD67}" type="sibTrans" cxnId="{DC36D16A-4B1D-4658-AA3F-7AAC6AF59E3C}">
      <dgm:prSet/>
      <dgm:spPr/>
      <dgm:t>
        <a:bodyPr/>
        <a:lstStyle/>
        <a:p>
          <a:endParaRPr lang="en-US"/>
        </a:p>
      </dgm:t>
    </dgm:pt>
    <dgm:pt modelId="{1E154690-B9F3-46EC-93CC-B3558B84CB31}">
      <dgm:prSet/>
      <dgm:spPr/>
      <dgm:t>
        <a:bodyPr/>
        <a:lstStyle/>
        <a:p>
          <a:r>
            <a:rPr lang="en-US"/>
            <a:t>Age</a:t>
          </a:r>
        </a:p>
      </dgm:t>
    </dgm:pt>
    <dgm:pt modelId="{70CD2004-9339-4758-9C7F-DC8B69129317}" type="parTrans" cxnId="{535EB8ED-0B73-467A-89A8-781D29BEDDDB}">
      <dgm:prSet/>
      <dgm:spPr/>
      <dgm:t>
        <a:bodyPr/>
        <a:lstStyle/>
        <a:p>
          <a:endParaRPr lang="en-US"/>
        </a:p>
      </dgm:t>
    </dgm:pt>
    <dgm:pt modelId="{882B25DD-7F15-4F81-8BF3-790993FE3699}" type="sibTrans" cxnId="{535EB8ED-0B73-467A-89A8-781D29BEDDDB}">
      <dgm:prSet/>
      <dgm:spPr/>
      <dgm:t>
        <a:bodyPr/>
        <a:lstStyle/>
        <a:p>
          <a:endParaRPr lang="en-US"/>
        </a:p>
      </dgm:t>
    </dgm:pt>
    <dgm:pt modelId="{7D5452C9-B19E-46DD-8640-9BD15730D6F8}">
      <dgm:prSet/>
      <dgm:spPr/>
      <dgm:t>
        <a:bodyPr/>
        <a:lstStyle/>
        <a:p>
          <a:r>
            <a:rPr lang="en-US"/>
            <a:t>Tenure </a:t>
          </a:r>
        </a:p>
      </dgm:t>
    </dgm:pt>
    <dgm:pt modelId="{503716F6-A334-429A-BB8F-06710A3FC564}" type="parTrans" cxnId="{4998FE51-5144-4C00-972F-B794ACAF6CAD}">
      <dgm:prSet/>
      <dgm:spPr/>
      <dgm:t>
        <a:bodyPr/>
        <a:lstStyle/>
        <a:p>
          <a:endParaRPr lang="en-US"/>
        </a:p>
      </dgm:t>
    </dgm:pt>
    <dgm:pt modelId="{54B51F1B-4189-4568-A951-27F6038A9829}" type="sibTrans" cxnId="{4998FE51-5144-4C00-972F-B794ACAF6CAD}">
      <dgm:prSet/>
      <dgm:spPr/>
      <dgm:t>
        <a:bodyPr/>
        <a:lstStyle/>
        <a:p>
          <a:endParaRPr lang="en-US"/>
        </a:p>
      </dgm:t>
    </dgm:pt>
    <dgm:pt modelId="{90A31172-FC5D-44BA-8769-15226DEEA808}">
      <dgm:prSet/>
      <dgm:spPr/>
      <dgm:t>
        <a:bodyPr/>
        <a:lstStyle/>
        <a:p>
          <a:r>
            <a:rPr lang="en-US"/>
            <a:t>Account Balance</a:t>
          </a:r>
        </a:p>
      </dgm:t>
    </dgm:pt>
    <dgm:pt modelId="{1D8FF899-F2D1-4B9C-BFFE-5FD79B47F105}" type="parTrans" cxnId="{44938B6F-786A-48F6-AE69-A9F90CD42C0C}">
      <dgm:prSet/>
      <dgm:spPr/>
      <dgm:t>
        <a:bodyPr/>
        <a:lstStyle/>
        <a:p>
          <a:endParaRPr lang="en-US"/>
        </a:p>
      </dgm:t>
    </dgm:pt>
    <dgm:pt modelId="{FA8ACD48-1DF8-47FC-A383-9C2148353513}" type="sibTrans" cxnId="{44938B6F-786A-48F6-AE69-A9F90CD42C0C}">
      <dgm:prSet/>
      <dgm:spPr/>
      <dgm:t>
        <a:bodyPr/>
        <a:lstStyle/>
        <a:p>
          <a:endParaRPr lang="en-US"/>
        </a:p>
      </dgm:t>
    </dgm:pt>
    <dgm:pt modelId="{6AB167A5-E2CE-4341-B002-15151550739D}">
      <dgm:prSet/>
      <dgm:spPr/>
      <dgm:t>
        <a:bodyPr/>
        <a:lstStyle/>
        <a:p>
          <a:r>
            <a:rPr lang="en-US"/>
            <a:t>Number of Bank Products Customer Uses </a:t>
          </a:r>
        </a:p>
      </dgm:t>
    </dgm:pt>
    <dgm:pt modelId="{F8603C05-5DC4-4C37-BC2C-C353E42CD051}" type="parTrans" cxnId="{7BFEC140-605E-4E30-BB62-B3ED74C305CB}">
      <dgm:prSet/>
      <dgm:spPr/>
      <dgm:t>
        <a:bodyPr/>
        <a:lstStyle/>
        <a:p>
          <a:endParaRPr lang="en-US"/>
        </a:p>
      </dgm:t>
    </dgm:pt>
    <dgm:pt modelId="{7A897AAB-55D8-4ED5-B3A0-DC0A92270319}" type="sibTrans" cxnId="{7BFEC140-605E-4E30-BB62-B3ED74C305CB}">
      <dgm:prSet/>
      <dgm:spPr/>
      <dgm:t>
        <a:bodyPr/>
        <a:lstStyle/>
        <a:p>
          <a:endParaRPr lang="en-US"/>
        </a:p>
      </dgm:t>
    </dgm:pt>
    <dgm:pt modelId="{7AC18573-46B4-4711-B5A8-91619F91FD3B}">
      <dgm:prSet/>
      <dgm:spPr/>
      <dgm:t>
        <a:bodyPr/>
        <a:lstStyle/>
        <a:p>
          <a:r>
            <a:rPr lang="en-US"/>
            <a:t>Has Credit Card </a:t>
          </a:r>
        </a:p>
      </dgm:t>
    </dgm:pt>
    <dgm:pt modelId="{45068440-8721-4069-B3E8-E8DE535BD80A}" type="parTrans" cxnId="{F9B954E9-0467-4C78-B2FD-A33285C6A701}">
      <dgm:prSet/>
      <dgm:spPr/>
      <dgm:t>
        <a:bodyPr/>
        <a:lstStyle/>
        <a:p>
          <a:endParaRPr lang="en-US"/>
        </a:p>
      </dgm:t>
    </dgm:pt>
    <dgm:pt modelId="{1B998B61-3EC8-4E8F-8C10-55194218D1A1}" type="sibTrans" cxnId="{F9B954E9-0467-4C78-B2FD-A33285C6A701}">
      <dgm:prSet/>
      <dgm:spPr/>
      <dgm:t>
        <a:bodyPr/>
        <a:lstStyle/>
        <a:p>
          <a:endParaRPr lang="en-US"/>
        </a:p>
      </dgm:t>
    </dgm:pt>
    <dgm:pt modelId="{62B51AE6-2A43-4E1D-87CC-BDDA9746B675}">
      <dgm:prSet/>
      <dgm:spPr/>
      <dgm:t>
        <a:bodyPr/>
        <a:lstStyle/>
        <a:p>
          <a:r>
            <a:rPr lang="en-US"/>
            <a:t>Is Active Member </a:t>
          </a:r>
        </a:p>
      </dgm:t>
    </dgm:pt>
    <dgm:pt modelId="{A5786D79-F089-4B1F-AD77-BF5EC93A0711}" type="parTrans" cxnId="{A4BB81BF-85E6-4D8C-A109-08A34C8B6F99}">
      <dgm:prSet/>
      <dgm:spPr/>
      <dgm:t>
        <a:bodyPr/>
        <a:lstStyle/>
        <a:p>
          <a:endParaRPr lang="en-US"/>
        </a:p>
      </dgm:t>
    </dgm:pt>
    <dgm:pt modelId="{2F89E405-F16C-46B7-A58B-9E986A7F23DC}" type="sibTrans" cxnId="{A4BB81BF-85E6-4D8C-A109-08A34C8B6F99}">
      <dgm:prSet/>
      <dgm:spPr/>
      <dgm:t>
        <a:bodyPr/>
        <a:lstStyle/>
        <a:p>
          <a:endParaRPr lang="en-US"/>
        </a:p>
      </dgm:t>
    </dgm:pt>
    <dgm:pt modelId="{502ABA02-2ABA-4714-930A-36B95776A148}">
      <dgm:prSet/>
      <dgm:spPr/>
      <dgm:t>
        <a:bodyPr/>
        <a:lstStyle/>
        <a:p>
          <a:r>
            <a:rPr lang="en-US"/>
            <a:t>Estimated Salary</a:t>
          </a:r>
        </a:p>
      </dgm:t>
    </dgm:pt>
    <dgm:pt modelId="{AB07AD72-E83A-4000-A0C3-6F50174A90FE}" type="parTrans" cxnId="{7DACDD80-4871-4F55-A6BB-88CF25976ABC}">
      <dgm:prSet/>
      <dgm:spPr/>
      <dgm:t>
        <a:bodyPr/>
        <a:lstStyle/>
        <a:p>
          <a:endParaRPr lang="en-US"/>
        </a:p>
      </dgm:t>
    </dgm:pt>
    <dgm:pt modelId="{3B0D5D2A-324E-47D7-AC52-4948917C3CC9}" type="sibTrans" cxnId="{7DACDD80-4871-4F55-A6BB-88CF25976ABC}">
      <dgm:prSet/>
      <dgm:spPr/>
      <dgm:t>
        <a:bodyPr/>
        <a:lstStyle/>
        <a:p>
          <a:endParaRPr lang="en-US"/>
        </a:p>
      </dgm:t>
    </dgm:pt>
    <dgm:pt modelId="{A4228E20-B166-4BF9-83E0-5AC293936E24}" type="pres">
      <dgm:prSet presAssocID="{FC60E8C3-D455-4D7A-B22D-89AA970D6243}" presName="diagram" presStyleCnt="0">
        <dgm:presLayoutVars>
          <dgm:dir/>
          <dgm:resizeHandles val="exact"/>
        </dgm:presLayoutVars>
      </dgm:prSet>
      <dgm:spPr/>
    </dgm:pt>
    <dgm:pt modelId="{209A29AC-C1CF-469E-91B7-F3BF6358F085}" type="pres">
      <dgm:prSet presAssocID="{458D9412-1F58-4D09-B62C-15F16F2ABB82}" presName="node" presStyleLbl="node1" presStyleIdx="0" presStyleCnt="10">
        <dgm:presLayoutVars>
          <dgm:bulletEnabled val="1"/>
        </dgm:presLayoutVars>
      </dgm:prSet>
      <dgm:spPr/>
    </dgm:pt>
    <dgm:pt modelId="{C38C4F99-4564-41E5-A006-0C2266C9D810}" type="pres">
      <dgm:prSet presAssocID="{99D7A76B-DAD0-4C0F-9521-7943EBF3D8BF}" presName="sibTrans" presStyleCnt="0"/>
      <dgm:spPr/>
    </dgm:pt>
    <dgm:pt modelId="{D3061F52-0F3D-4FE1-98F2-BF376B901E9F}" type="pres">
      <dgm:prSet presAssocID="{E8D9E1DB-D330-4758-9AB2-D47D0D665E02}" presName="node" presStyleLbl="node1" presStyleIdx="1" presStyleCnt="10">
        <dgm:presLayoutVars>
          <dgm:bulletEnabled val="1"/>
        </dgm:presLayoutVars>
      </dgm:prSet>
      <dgm:spPr/>
    </dgm:pt>
    <dgm:pt modelId="{9968071F-6465-46F8-83FF-D3019C917CED}" type="pres">
      <dgm:prSet presAssocID="{C96F3A9A-E935-4AB9-A8C5-418E3296C37E}" presName="sibTrans" presStyleCnt="0"/>
      <dgm:spPr/>
    </dgm:pt>
    <dgm:pt modelId="{2A85AB36-559E-44B9-B06C-DD43EEAE13EA}" type="pres">
      <dgm:prSet presAssocID="{F22BF3C4-542D-4B8E-AD4B-19F04C09E5BD}" presName="node" presStyleLbl="node1" presStyleIdx="2" presStyleCnt="10">
        <dgm:presLayoutVars>
          <dgm:bulletEnabled val="1"/>
        </dgm:presLayoutVars>
      </dgm:prSet>
      <dgm:spPr/>
    </dgm:pt>
    <dgm:pt modelId="{6D75F452-810D-4F20-9183-502F6642E559}" type="pres">
      <dgm:prSet presAssocID="{CA68AD19-AC21-4499-A4F3-7875CBFFBD67}" presName="sibTrans" presStyleCnt="0"/>
      <dgm:spPr/>
    </dgm:pt>
    <dgm:pt modelId="{8E284968-4C5A-4280-83A3-B2EE42BA12E8}" type="pres">
      <dgm:prSet presAssocID="{1E154690-B9F3-46EC-93CC-B3558B84CB31}" presName="node" presStyleLbl="node1" presStyleIdx="3" presStyleCnt="10">
        <dgm:presLayoutVars>
          <dgm:bulletEnabled val="1"/>
        </dgm:presLayoutVars>
      </dgm:prSet>
      <dgm:spPr/>
    </dgm:pt>
    <dgm:pt modelId="{FAB685C2-2654-44E1-B5C8-45758D1DB965}" type="pres">
      <dgm:prSet presAssocID="{882B25DD-7F15-4F81-8BF3-790993FE3699}" presName="sibTrans" presStyleCnt="0"/>
      <dgm:spPr/>
    </dgm:pt>
    <dgm:pt modelId="{9A5F01D6-2AD2-4CA5-8C1A-26B68FE61970}" type="pres">
      <dgm:prSet presAssocID="{7D5452C9-B19E-46DD-8640-9BD15730D6F8}" presName="node" presStyleLbl="node1" presStyleIdx="4" presStyleCnt="10">
        <dgm:presLayoutVars>
          <dgm:bulletEnabled val="1"/>
        </dgm:presLayoutVars>
      </dgm:prSet>
      <dgm:spPr/>
    </dgm:pt>
    <dgm:pt modelId="{0D20C8D7-32B2-4F83-AB4B-5DB35AA9A4A7}" type="pres">
      <dgm:prSet presAssocID="{54B51F1B-4189-4568-A951-27F6038A9829}" presName="sibTrans" presStyleCnt="0"/>
      <dgm:spPr/>
    </dgm:pt>
    <dgm:pt modelId="{DD0694E7-74E5-4CE2-8CCE-3CC194F5D565}" type="pres">
      <dgm:prSet presAssocID="{90A31172-FC5D-44BA-8769-15226DEEA808}" presName="node" presStyleLbl="node1" presStyleIdx="5" presStyleCnt="10">
        <dgm:presLayoutVars>
          <dgm:bulletEnabled val="1"/>
        </dgm:presLayoutVars>
      </dgm:prSet>
      <dgm:spPr/>
    </dgm:pt>
    <dgm:pt modelId="{A1B53F8F-8F4A-4786-A1FF-204702300BEE}" type="pres">
      <dgm:prSet presAssocID="{FA8ACD48-1DF8-47FC-A383-9C2148353513}" presName="sibTrans" presStyleCnt="0"/>
      <dgm:spPr/>
    </dgm:pt>
    <dgm:pt modelId="{6EF22207-4A87-4EE1-9029-07345141B424}" type="pres">
      <dgm:prSet presAssocID="{6AB167A5-E2CE-4341-B002-15151550739D}" presName="node" presStyleLbl="node1" presStyleIdx="6" presStyleCnt="10">
        <dgm:presLayoutVars>
          <dgm:bulletEnabled val="1"/>
        </dgm:presLayoutVars>
      </dgm:prSet>
      <dgm:spPr/>
    </dgm:pt>
    <dgm:pt modelId="{ED04D1FA-529D-41B2-BDA5-26706A781ED0}" type="pres">
      <dgm:prSet presAssocID="{7A897AAB-55D8-4ED5-B3A0-DC0A92270319}" presName="sibTrans" presStyleCnt="0"/>
      <dgm:spPr/>
    </dgm:pt>
    <dgm:pt modelId="{4A03E515-291E-4BFA-BF55-80FE9400060F}" type="pres">
      <dgm:prSet presAssocID="{7AC18573-46B4-4711-B5A8-91619F91FD3B}" presName="node" presStyleLbl="node1" presStyleIdx="7" presStyleCnt="10">
        <dgm:presLayoutVars>
          <dgm:bulletEnabled val="1"/>
        </dgm:presLayoutVars>
      </dgm:prSet>
      <dgm:spPr/>
    </dgm:pt>
    <dgm:pt modelId="{FE643E31-44AB-4684-A581-25E1A6598BB7}" type="pres">
      <dgm:prSet presAssocID="{1B998B61-3EC8-4E8F-8C10-55194218D1A1}" presName="sibTrans" presStyleCnt="0"/>
      <dgm:spPr/>
    </dgm:pt>
    <dgm:pt modelId="{9BFAB833-3317-41FC-BF30-54DE4C8A776C}" type="pres">
      <dgm:prSet presAssocID="{62B51AE6-2A43-4E1D-87CC-BDDA9746B675}" presName="node" presStyleLbl="node1" presStyleIdx="8" presStyleCnt="10">
        <dgm:presLayoutVars>
          <dgm:bulletEnabled val="1"/>
        </dgm:presLayoutVars>
      </dgm:prSet>
      <dgm:spPr/>
    </dgm:pt>
    <dgm:pt modelId="{28B00307-5703-4231-8755-373CED8580E7}" type="pres">
      <dgm:prSet presAssocID="{2F89E405-F16C-46B7-A58B-9E986A7F23DC}" presName="sibTrans" presStyleCnt="0"/>
      <dgm:spPr/>
    </dgm:pt>
    <dgm:pt modelId="{79F19AED-426C-4B68-A561-72DF63986A03}" type="pres">
      <dgm:prSet presAssocID="{502ABA02-2ABA-4714-930A-36B95776A148}" presName="node" presStyleLbl="node1" presStyleIdx="9" presStyleCnt="10">
        <dgm:presLayoutVars>
          <dgm:bulletEnabled val="1"/>
        </dgm:presLayoutVars>
      </dgm:prSet>
      <dgm:spPr/>
    </dgm:pt>
  </dgm:ptLst>
  <dgm:cxnLst>
    <dgm:cxn modelId="{2DC1AA08-1C12-430B-AF13-CD17DD66C9E3}" type="presOf" srcId="{7D5452C9-B19E-46DD-8640-9BD15730D6F8}" destId="{9A5F01D6-2AD2-4CA5-8C1A-26B68FE61970}" srcOrd="0" destOrd="0" presId="urn:microsoft.com/office/officeart/2005/8/layout/default"/>
    <dgm:cxn modelId="{54A8F10D-47E7-4275-8F5D-999E880B021B}" type="presOf" srcId="{6AB167A5-E2CE-4341-B002-15151550739D}" destId="{6EF22207-4A87-4EE1-9029-07345141B424}" srcOrd="0" destOrd="0" presId="urn:microsoft.com/office/officeart/2005/8/layout/default"/>
    <dgm:cxn modelId="{77D73913-BCA1-4B58-A955-357EBD3906D2}" srcId="{FC60E8C3-D455-4D7A-B22D-89AA970D6243}" destId="{E8D9E1DB-D330-4758-9AB2-D47D0D665E02}" srcOrd="1" destOrd="0" parTransId="{EAF06D9C-9350-4F0D-A722-66D00147B7D8}" sibTransId="{C96F3A9A-E935-4AB9-A8C5-418E3296C37E}"/>
    <dgm:cxn modelId="{60BB4721-CFEC-4C35-ADA1-68A8CA209310}" type="presOf" srcId="{7AC18573-46B4-4711-B5A8-91619F91FD3B}" destId="{4A03E515-291E-4BFA-BF55-80FE9400060F}" srcOrd="0" destOrd="0" presId="urn:microsoft.com/office/officeart/2005/8/layout/default"/>
    <dgm:cxn modelId="{F90B6A25-6CFD-4B36-9983-31155817D26E}" type="presOf" srcId="{502ABA02-2ABA-4714-930A-36B95776A148}" destId="{79F19AED-426C-4B68-A561-72DF63986A03}" srcOrd="0" destOrd="0" presId="urn:microsoft.com/office/officeart/2005/8/layout/default"/>
    <dgm:cxn modelId="{0B2B293A-9E7D-4E09-95DE-F12EA4418A50}" type="presOf" srcId="{458D9412-1F58-4D09-B62C-15F16F2ABB82}" destId="{209A29AC-C1CF-469E-91B7-F3BF6358F085}" srcOrd="0" destOrd="0" presId="urn:microsoft.com/office/officeart/2005/8/layout/default"/>
    <dgm:cxn modelId="{7BFEC140-605E-4E30-BB62-B3ED74C305CB}" srcId="{FC60E8C3-D455-4D7A-B22D-89AA970D6243}" destId="{6AB167A5-E2CE-4341-B002-15151550739D}" srcOrd="6" destOrd="0" parTransId="{F8603C05-5DC4-4C37-BC2C-C353E42CD051}" sibTransId="{7A897AAB-55D8-4ED5-B3A0-DC0A92270319}"/>
    <dgm:cxn modelId="{DC36D16A-4B1D-4658-AA3F-7AAC6AF59E3C}" srcId="{FC60E8C3-D455-4D7A-B22D-89AA970D6243}" destId="{F22BF3C4-542D-4B8E-AD4B-19F04C09E5BD}" srcOrd="2" destOrd="0" parTransId="{F6DD98FB-CBE1-4E07-97ED-1221A272808A}" sibTransId="{CA68AD19-AC21-4499-A4F3-7875CBFFBD67}"/>
    <dgm:cxn modelId="{44938B6F-786A-48F6-AE69-A9F90CD42C0C}" srcId="{FC60E8C3-D455-4D7A-B22D-89AA970D6243}" destId="{90A31172-FC5D-44BA-8769-15226DEEA808}" srcOrd="5" destOrd="0" parTransId="{1D8FF899-F2D1-4B9C-BFFE-5FD79B47F105}" sibTransId="{FA8ACD48-1DF8-47FC-A383-9C2148353513}"/>
    <dgm:cxn modelId="{4998FE51-5144-4C00-972F-B794ACAF6CAD}" srcId="{FC60E8C3-D455-4D7A-B22D-89AA970D6243}" destId="{7D5452C9-B19E-46DD-8640-9BD15730D6F8}" srcOrd="4" destOrd="0" parTransId="{503716F6-A334-429A-BB8F-06710A3FC564}" sibTransId="{54B51F1B-4189-4568-A951-27F6038A9829}"/>
    <dgm:cxn modelId="{7DACDD80-4871-4F55-A6BB-88CF25976ABC}" srcId="{FC60E8C3-D455-4D7A-B22D-89AA970D6243}" destId="{502ABA02-2ABA-4714-930A-36B95776A148}" srcOrd="9" destOrd="0" parTransId="{AB07AD72-E83A-4000-A0C3-6F50174A90FE}" sibTransId="{3B0D5D2A-324E-47D7-AC52-4948917C3CC9}"/>
    <dgm:cxn modelId="{EE05EC98-1B06-4D87-904C-F7215E81CF13}" type="presOf" srcId="{90A31172-FC5D-44BA-8769-15226DEEA808}" destId="{DD0694E7-74E5-4CE2-8CCE-3CC194F5D565}" srcOrd="0" destOrd="0" presId="urn:microsoft.com/office/officeart/2005/8/layout/default"/>
    <dgm:cxn modelId="{EC479EAA-4BF9-4293-A99D-CB12FEF01678}" type="presOf" srcId="{1E154690-B9F3-46EC-93CC-B3558B84CB31}" destId="{8E284968-4C5A-4280-83A3-B2EE42BA12E8}" srcOrd="0" destOrd="0" presId="urn:microsoft.com/office/officeart/2005/8/layout/default"/>
    <dgm:cxn modelId="{4CEB52AB-504F-4F97-8CBE-5793C18358FA}" type="presOf" srcId="{F22BF3C4-542D-4B8E-AD4B-19F04C09E5BD}" destId="{2A85AB36-559E-44B9-B06C-DD43EEAE13EA}" srcOrd="0" destOrd="0" presId="urn:microsoft.com/office/officeart/2005/8/layout/default"/>
    <dgm:cxn modelId="{A4BB81BF-85E6-4D8C-A109-08A34C8B6F99}" srcId="{FC60E8C3-D455-4D7A-B22D-89AA970D6243}" destId="{62B51AE6-2A43-4E1D-87CC-BDDA9746B675}" srcOrd="8" destOrd="0" parTransId="{A5786D79-F089-4B1F-AD77-BF5EC93A0711}" sibTransId="{2F89E405-F16C-46B7-A58B-9E986A7F23DC}"/>
    <dgm:cxn modelId="{8F2825C2-FC58-491F-A5D7-4F8DE810BF1F}" srcId="{FC60E8C3-D455-4D7A-B22D-89AA970D6243}" destId="{458D9412-1F58-4D09-B62C-15F16F2ABB82}" srcOrd="0" destOrd="0" parTransId="{7914A99E-9E7F-4E67-83F4-675D3137C764}" sibTransId="{99D7A76B-DAD0-4C0F-9521-7943EBF3D8BF}"/>
    <dgm:cxn modelId="{11487CD4-BC9E-4756-A6FD-C0F71044EDB9}" type="presOf" srcId="{62B51AE6-2A43-4E1D-87CC-BDDA9746B675}" destId="{9BFAB833-3317-41FC-BF30-54DE4C8A776C}" srcOrd="0" destOrd="0" presId="urn:microsoft.com/office/officeart/2005/8/layout/default"/>
    <dgm:cxn modelId="{7C41EAD9-D6EB-458C-8001-35425017F70A}" type="presOf" srcId="{FC60E8C3-D455-4D7A-B22D-89AA970D6243}" destId="{A4228E20-B166-4BF9-83E0-5AC293936E24}" srcOrd="0" destOrd="0" presId="urn:microsoft.com/office/officeart/2005/8/layout/default"/>
    <dgm:cxn modelId="{F9B954E9-0467-4C78-B2FD-A33285C6A701}" srcId="{FC60E8C3-D455-4D7A-B22D-89AA970D6243}" destId="{7AC18573-46B4-4711-B5A8-91619F91FD3B}" srcOrd="7" destOrd="0" parTransId="{45068440-8721-4069-B3E8-E8DE535BD80A}" sibTransId="{1B998B61-3EC8-4E8F-8C10-55194218D1A1}"/>
    <dgm:cxn modelId="{A059F3EC-F6FE-4269-A191-09DA462F1CA6}" type="presOf" srcId="{E8D9E1DB-D330-4758-9AB2-D47D0D665E02}" destId="{D3061F52-0F3D-4FE1-98F2-BF376B901E9F}" srcOrd="0" destOrd="0" presId="urn:microsoft.com/office/officeart/2005/8/layout/default"/>
    <dgm:cxn modelId="{535EB8ED-0B73-467A-89A8-781D29BEDDDB}" srcId="{FC60E8C3-D455-4D7A-B22D-89AA970D6243}" destId="{1E154690-B9F3-46EC-93CC-B3558B84CB31}" srcOrd="3" destOrd="0" parTransId="{70CD2004-9339-4758-9C7F-DC8B69129317}" sibTransId="{882B25DD-7F15-4F81-8BF3-790993FE3699}"/>
    <dgm:cxn modelId="{8ACBCE24-2FEF-4172-A39C-6F4B9FACE08D}" type="presParOf" srcId="{A4228E20-B166-4BF9-83E0-5AC293936E24}" destId="{209A29AC-C1CF-469E-91B7-F3BF6358F085}" srcOrd="0" destOrd="0" presId="urn:microsoft.com/office/officeart/2005/8/layout/default"/>
    <dgm:cxn modelId="{BD546B62-0675-4A8F-B8CA-7C5B5809E5B7}" type="presParOf" srcId="{A4228E20-B166-4BF9-83E0-5AC293936E24}" destId="{C38C4F99-4564-41E5-A006-0C2266C9D810}" srcOrd="1" destOrd="0" presId="urn:microsoft.com/office/officeart/2005/8/layout/default"/>
    <dgm:cxn modelId="{8D56DF39-267A-4D51-8122-0DC0BF58E264}" type="presParOf" srcId="{A4228E20-B166-4BF9-83E0-5AC293936E24}" destId="{D3061F52-0F3D-4FE1-98F2-BF376B901E9F}" srcOrd="2" destOrd="0" presId="urn:microsoft.com/office/officeart/2005/8/layout/default"/>
    <dgm:cxn modelId="{33DE2A47-E089-46F0-853D-6213F7ECE3AB}" type="presParOf" srcId="{A4228E20-B166-4BF9-83E0-5AC293936E24}" destId="{9968071F-6465-46F8-83FF-D3019C917CED}" srcOrd="3" destOrd="0" presId="urn:microsoft.com/office/officeart/2005/8/layout/default"/>
    <dgm:cxn modelId="{08BEF239-D73C-431F-AADF-6755145F0E87}" type="presParOf" srcId="{A4228E20-B166-4BF9-83E0-5AC293936E24}" destId="{2A85AB36-559E-44B9-B06C-DD43EEAE13EA}" srcOrd="4" destOrd="0" presId="urn:microsoft.com/office/officeart/2005/8/layout/default"/>
    <dgm:cxn modelId="{A34CFCAC-7456-4EDA-AB9C-D9CB24758849}" type="presParOf" srcId="{A4228E20-B166-4BF9-83E0-5AC293936E24}" destId="{6D75F452-810D-4F20-9183-502F6642E559}" srcOrd="5" destOrd="0" presId="urn:microsoft.com/office/officeart/2005/8/layout/default"/>
    <dgm:cxn modelId="{65E38BF6-F80D-478B-9EF2-DD1B3B908D45}" type="presParOf" srcId="{A4228E20-B166-4BF9-83E0-5AC293936E24}" destId="{8E284968-4C5A-4280-83A3-B2EE42BA12E8}" srcOrd="6" destOrd="0" presId="urn:microsoft.com/office/officeart/2005/8/layout/default"/>
    <dgm:cxn modelId="{D4C3ED31-5EB4-44A8-BCB5-4849948876CF}" type="presParOf" srcId="{A4228E20-B166-4BF9-83E0-5AC293936E24}" destId="{FAB685C2-2654-44E1-B5C8-45758D1DB965}" srcOrd="7" destOrd="0" presId="urn:microsoft.com/office/officeart/2005/8/layout/default"/>
    <dgm:cxn modelId="{F01F3A77-D2A7-4781-8088-A945F86C7802}" type="presParOf" srcId="{A4228E20-B166-4BF9-83E0-5AC293936E24}" destId="{9A5F01D6-2AD2-4CA5-8C1A-26B68FE61970}" srcOrd="8" destOrd="0" presId="urn:microsoft.com/office/officeart/2005/8/layout/default"/>
    <dgm:cxn modelId="{5B87E081-6C9F-4D6C-B3B7-A37502BFECE6}" type="presParOf" srcId="{A4228E20-B166-4BF9-83E0-5AC293936E24}" destId="{0D20C8D7-32B2-4F83-AB4B-5DB35AA9A4A7}" srcOrd="9" destOrd="0" presId="urn:microsoft.com/office/officeart/2005/8/layout/default"/>
    <dgm:cxn modelId="{C1E4E348-44B9-44EF-93AF-EBC99CF4CD19}" type="presParOf" srcId="{A4228E20-B166-4BF9-83E0-5AC293936E24}" destId="{DD0694E7-74E5-4CE2-8CCE-3CC194F5D565}" srcOrd="10" destOrd="0" presId="urn:microsoft.com/office/officeart/2005/8/layout/default"/>
    <dgm:cxn modelId="{087F4E76-4ADD-496A-B0A5-451A710DA8AF}" type="presParOf" srcId="{A4228E20-B166-4BF9-83E0-5AC293936E24}" destId="{A1B53F8F-8F4A-4786-A1FF-204702300BEE}" srcOrd="11" destOrd="0" presId="urn:microsoft.com/office/officeart/2005/8/layout/default"/>
    <dgm:cxn modelId="{00E01493-758E-4826-B00F-7DFE0FC9192D}" type="presParOf" srcId="{A4228E20-B166-4BF9-83E0-5AC293936E24}" destId="{6EF22207-4A87-4EE1-9029-07345141B424}" srcOrd="12" destOrd="0" presId="urn:microsoft.com/office/officeart/2005/8/layout/default"/>
    <dgm:cxn modelId="{FDB26C2E-4ED2-440B-A2E4-35E127DAF40F}" type="presParOf" srcId="{A4228E20-B166-4BF9-83E0-5AC293936E24}" destId="{ED04D1FA-529D-41B2-BDA5-26706A781ED0}" srcOrd="13" destOrd="0" presId="urn:microsoft.com/office/officeart/2005/8/layout/default"/>
    <dgm:cxn modelId="{E1CF0027-CACC-4D78-BEC3-7B47274F9C43}" type="presParOf" srcId="{A4228E20-B166-4BF9-83E0-5AC293936E24}" destId="{4A03E515-291E-4BFA-BF55-80FE9400060F}" srcOrd="14" destOrd="0" presId="urn:microsoft.com/office/officeart/2005/8/layout/default"/>
    <dgm:cxn modelId="{2FE4DCC9-9DDF-4D87-AC17-89E9781EBC71}" type="presParOf" srcId="{A4228E20-B166-4BF9-83E0-5AC293936E24}" destId="{FE643E31-44AB-4684-A581-25E1A6598BB7}" srcOrd="15" destOrd="0" presId="urn:microsoft.com/office/officeart/2005/8/layout/default"/>
    <dgm:cxn modelId="{C27C0D69-801E-48E4-AA55-1C875F19C79C}" type="presParOf" srcId="{A4228E20-B166-4BF9-83E0-5AC293936E24}" destId="{9BFAB833-3317-41FC-BF30-54DE4C8A776C}" srcOrd="16" destOrd="0" presId="urn:microsoft.com/office/officeart/2005/8/layout/default"/>
    <dgm:cxn modelId="{9D4F9D81-542B-4DE3-896B-8EE3809AB3AC}" type="presParOf" srcId="{A4228E20-B166-4BF9-83E0-5AC293936E24}" destId="{28B00307-5703-4231-8755-373CED8580E7}" srcOrd="17" destOrd="0" presId="urn:microsoft.com/office/officeart/2005/8/layout/default"/>
    <dgm:cxn modelId="{75E1F1C8-08E5-467E-AFB1-758986617126}" type="presParOf" srcId="{A4228E20-B166-4BF9-83E0-5AC293936E24}" destId="{79F19AED-426C-4B68-A561-72DF63986A03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BF6CF2-69F5-44A6-8EBC-748EB6A90C40}">
      <dsp:nvSpPr>
        <dsp:cNvPr id="0" name=""/>
        <dsp:cNvSpPr/>
      </dsp:nvSpPr>
      <dsp:spPr>
        <a:xfrm>
          <a:off x="1020487" y="384677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5F27B9-118E-4F1E-AEBA-653D84D0B614}">
      <dsp:nvSpPr>
        <dsp:cNvPr id="0" name=""/>
        <dsp:cNvSpPr/>
      </dsp:nvSpPr>
      <dsp:spPr>
        <a:xfrm>
          <a:off x="393" y="1619959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b="1" kern="1200"/>
            <a:t>Random Forest Algorithm</a:t>
          </a:r>
          <a:r>
            <a:rPr lang="en-US" sz="1500" kern="1200"/>
            <a:t> through Machine Learning</a:t>
          </a:r>
        </a:p>
      </dsp:txBody>
      <dsp:txXfrm>
        <a:off x="393" y="1619959"/>
        <a:ext cx="3138750" cy="470812"/>
      </dsp:txXfrm>
    </dsp:sp>
    <dsp:sp modelId="{A60F3392-AEBF-49DA-9D97-92808DB2AD4F}">
      <dsp:nvSpPr>
        <dsp:cNvPr id="0" name=""/>
        <dsp:cNvSpPr/>
      </dsp:nvSpPr>
      <dsp:spPr>
        <a:xfrm>
          <a:off x="393" y="2154362"/>
          <a:ext cx="3138750" cy="14098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3FE291-9C28-4BCE-BD0C-4AFD13D43823}">
      <dsp:nvSpPr>
        <dsp:cNvPr id="0" name=""/>
        <dsp:cNvSpPr/>
      </dsp:nvSpPr>
      <dsp:spPr>
        <a:xfrm>
          <a:off x="4708518" y="384677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5CF8D4-6B57-4CA2-8F6E-3614E11ED79D}">
      <dsp:nvSpPr>
        <dsp:cNvPr id="0" name=""/>
        <dsp:cNvSpPr/>
      </dsp:nvSpPr>
      <dsp:spPr>
        <a:xfrm>
          <a:off x="3688425" y="1619959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b="1" kern="1200"/>
            <a:t>Kaggle</a:t>
          </a:r>
          <a:r>
            <a:rPr lang="en-US" sz="1500" kern="1200"/>
            <a:t> Data Set</a:t>
          </a:r>
        </a:p>
      </dsp:txBody>
      <dsp:txXfrm>
        <a:off x="3688425" y="1619959"/>
        <a:ext cx="3138750" cy="470812"/>
      </dsp:txXfrm>
    </dsp:sp>
    <dsp:sp modelId="{9F3BE9E0-7247-4A6E-BE9B-DEF4245A57DE}">
      <dsp:nvSpPr>
        <dsp:cNvPr id="0" name=""/>
        <dsp:cNvSpPr/>
      </dsp:nvSpPr>
      <dsp:spPr>
        <a:xfrm>
          <a:off x="3688425" y="2154362"/>
          <a:ext cx="3138750" cy="14098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Comprises 10000 customers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Spread over 10 attributes</a:t>
          </a:r>
        </a:p>
      </dsp:txBody>
      <dsp:txXfrm>
        <a:off x="3688425" y="2154362"/>
        <a:ext cx="3138750" cy="1409835"/>
      </dsp:txXfrm>
    </dsp:sp>
    <dsp:sp modelId="{8CDA9728-FE6E-4253-B203-623A74706646}">
      <dsp:nvSpPr>
        <dsp:cNvPr id="0" name=""/>
        <dsp:cNvSpPr/>
      </dsp:nvSpPr>
      <dsp:spPr>
        <a:xfrm>
          <a:off x="8396550" y="384677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55C6D0-4EC4-40D0-93E8-2C8438A5CA30}">
      <dsp:nvSpPr>
        <dsp:cNvPr id="0" name=""/>
        <dsp:cNvSpPr/>
      </dsp:nvSpPr>
      <dsp:spPr>
        <a:xfrm>
          <a:off x="7376456" y="1619959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kern="1200"/>
            <a:t>Python Libraries</a:t>
          </a:r>
        </a:p>
      </dsp:txBody>
      <dsp:txXfrm>
        <a:off x="7376456" y="1619959"/>
        <a:ext cx="3138750" cy="470812"/>
      </dsp:txXfrm>
    </dsp:sp>
    <dsp:sp modelId="{77A7580A-536D-4C71-948B-FC0F1C5EB054}">
      <dsp:nvSpPr>
        <dsp:cNvPr id="0" name=""/>
        <dsp:cNvSpPr/>
      </dsp:nvSpPr>
      <dsp:spPr>
        <a:xfrm>
          <a:off x="7376456" y="2154362"/>
          <a:ext cx="3138750" cy="14098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err="1"/>
            <a:t>Numpy</a:t>
          </a:r>
          <a:endParaRPr lang="en-US" sz="1800" kern="1200"/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Pandas 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err="1"/>
            <a:t>MatPlotLib</a:t>
          </a:r>
          <a:endParaRPr lang="en-US" sz="1800" kern="1200"/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Seaborn</a:t>
          </a:r>
        </a:p>
      </dsp:txBody>
      <dsp:txXfrm>
        <a:off x="7376456" y="2154362"/>
        <a:ext cx="3138750" cy="14098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9A29AC-C1CF-469E-91B7-F3BF6358F085}">
      <dsp:nvSpPr>
        <dsp:cNvPr id="0" name=""/>
        <dsp:cNvSpPr/>
      </dsp:nvSpPr>
      <dsp:spPr>
        <a:xfrm>
          <a:off x="582645" y="1178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Credit score </a:t>
          </a:r>
        </a:p>
      </dsp:txBody>
      <dsp:txXfrm>
        <a:off x="582645" y="1178"/>
        <a:ext cx="2174490" cy="1304694"/>
      </dsp:txXfrm>
    </dsp:sp>
    <dsp:sp modelId="{D3061F52-0F3D-4FE1-98F2-BF376B901E9F}">
      <dsp:nvSpPr>
        <dsp:cNvPr id="0" name=""/>
        <dsp:cNvSpPr/>
      </dsp:nvSpPr>
      <dsp:spPr>
        <a:xfrm>
          <a:off x="2974584" y="1178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Location of the Customer </a:t>
          </a:r>
        </a:p>
      </dsp:txBody>
      <dsp:txXfrm>
        <a:off x="2974584" y="1178"/>
        <a:ext cx="2174490" cy="1304694"/>
      </dsp:txXfrm>
    </dsp:sp>
    <dsp:sp modelId="{2A85AB36-559E-44B9-B06C-DD43EEAE13EA}">
      <dsp:nvSpPr>
        <dsp:cNvPr id="0" name=""/>
        <dsp:cNvSpPr/>
      </dsp:nvSpPr>
      <dsp:spPr>
        <a:xfrm>
          <a:off x="5366524" y="1178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Gender </a:t>
          </a:r>
        </a:p>
      </dsp:txBody>
      <dsp:txXfrm>
        <a:off x="5366524" y="1178"/>
        <a:ext cx="2174490" cy="1304694"/>
      </dsp:txXfrm>
    </dsp:sp>
    <dsp:sp modelId="{8E284968-4C5A-4280-83A3-B2EE42BA12E8}">
      <dsp:nvSpPr>
        <dsp:cNvPr id="0" name=""/>
        <dsp:cNvSpPr/>
      </dsp:nvSpPr>
      <dsp:spPr>
        <a:xfrm>
          <a:off x="7758464" y="1178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Age</a:t>
          </a:r>
        </a:p>
      </dsp:txBody>
      <dsp:txXfrm>
        <a:off x="7758464" y="1178"/>
        <a:ext cx="2174490" cy="1304694"/>
      </dsp:txXfrm>
    </dsp:sp>
    <dsp:sp modelId="{9A5F01D6-2AD2-4CA5-8C1A-26B68FE61970}">
      <dsp:nvSpPr>
        <dsp:cNvPr id="0" name=""/>
        <dsp:cNvSpPr/>
      </dsp:nvSpPr>
      <dsp:spPr>
        <a:xfrm>
          <a:off x="582645" y="1523321"/>
          <a:ext cx="2174490" cy="130469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Tenure </a:t>
          </a:r>
        </a:p>
      </dsp:txBody>
      <dsp:txXfrm>
        <a:off x="582645" y="1523321"/>
        <a:ext cx="2174490" cy="1304694"/>
      </dsp:txXfrm>
    </dsp:sp>
    <dsp:sp modelId="{DD0694E7-74E5-4CE2-8CCE-3CC194F5D565}">
      <dsp:nvSpPr>
        <dsp:cNvPr id="0" name=""/>
        <dsp:cNvSpPr/>
      </dsp:nvSpPr>
      <dsp:spPr>
        <a:xfrm>
          <a:off x="2974584" y="1523321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Account Balance</a:t>
          </a:r>
        </a:p>
      </dsp:txBody>
      <dsp:txXfrm>
        <a:off x="2974584" y="1523321"/>
        <a:ext cx="2174490" cy="1304694"/>
      </dsp:txXfrm>
    </dsp:sp>
    <dsp:sp modelId="{6EF22207-4A87-4EE1-9029-07345141B424}">
      <dsp:nvSpPr>
        <dsp:cNvPr id="0" name=""/>
        <dsp:cNvSpPr/>
      </dsp:nvSpPr>
      <dsp:spPr>
        <a:xfrm>
          <a:off x="5366524" y="1523321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Number of Bank Products Customer Uses </a:t>
          </a:r>
        </a:p>
      </dsp:txBody>
      <dsp:txXfrm>
        <a:off x="5366524" y="1523321"/>
        <a:ext cx="2174490" cy="1304694"/>
      </dsp:txXfrm>
    </dsp:sp>
    <dsp:sp modelId="{4A03E515-291E-4BFA-BF55-80FE9400060F}">
      <dsp:nvSpPr>
        <dsp:cNvPr id="0" name=""/>
        <dsp:cNvSpPr/>
      </dsp:nvSpPr>
      <dsp:spPr>
        <a:xfrm>
          <a:off x="7758464" y="1523321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Has Credit Card </a:t>
          </a:r>
        </a:p>
      </dsp:txBody>
      <dsp:txXfrm>
        <a:off x="7758464" y="1523321"/>
        <a:ext cx="2174490" cy="1304694"/>
      </dsp:txXfrm>
    </dsp:sp>
    <dsp:sp modelId="{9BFAB833-3317-41FC-BF30-54DE4C8A776C}">
      <dsp:nvSpPr>
        <dsp:cNvPr id="0" name=""/>
        <dsp:cNvSpPr/>
      </dsp:nvSpPr>
      <dsp:spPr>
        <a:xfrm>
          <a:off x="2974584" y="3045465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Is Active Member </a:t>
          </a:r>
        </a:p>
      </dsp:txBody>
      <dsp:txXfrm>
        <a:off x="2974584" y="3045465"/>
        <a:ext cx="2174490" cy="1304694"/>
      </dsp:txXfrm>
    </dsp:sp>
    <dsp:sp modelId="{79F19AED-426C-4B68-A561-72DF63986A03}">
      <dsp:nvSpPr>
        <dsp:cNvPr id="0" name=""/>
        <dsp:cNvSpPr/>
      </dsp:nvSpPr>
      <dsp:spPr>
        <a:xfrm>
          <a:off x="5366524" y="3045465"/>
          <a:ext cx="2174490" cy="130469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Estimated Salary</a:t>
          </a:r>
        </a:p>
      </dsp:txBody>
      <dsp:txXfrm>
        <a:off x="5366524" y="3045465"/>
        <a:ext cx="2174490" cy="13046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064EEAC-D0C8-4CF3-B915-5834F8E111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4" t="646" r="1773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2" name="Rectangle 4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8267" y="546169"/>
            <a:ext cx="4642659" cy="21132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>
                <a:latin typeface="+mj-lt"/>
                <a:ea typeface="+mj-ea"/>
                <a:cs typeface="+mj-cs"/>
              </a:rPr>
              <a:t>REVA HACK- 2021</a:t>
            </a:r>
            <a:br>
              <a:rPr lang="en-US" sz="4800" kern="1200"/>
            </a:br>
            <a:r>
              <a:rPr lang="en-US" sz="4800">
                <a:latin typeface="Gill Sans MT Condensed"/>
              </a:rPr>
              <a:t>Patron Augury</a:t>
            </a:r>
            <a:endParaRPr lang="en-US" sz="4800" kern="1200">
              <a:latin typeface="Gill Sans MT Condensed"/>
            </a:endParaRPr>
          </a:p>
        </p:txBody>
      </p:sp>
      <p:sp>
        <p:nvSpPr>
          <p:cNvPr id="44" name="Rectangle 4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Rectangle 4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10F049-C109-49EE-8CA7-CA1FEBB1F9CF}"/>
              </a:ext>
            </a:extLst>
          </p:cNvPr>
          <p:cNvSpPr txBox="1"/>
          <p:nvPr/>
        </p:nvSpPr>
        <p:spPr>
          <a:xfrm>
            <a:off x="573848" y="2974671"/>
            <a:ext cx="413149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Calibri"/>
              </a:rPr>
              <a:t>Team name: STARK</a:t>
            </a:r>
          </a:p>
          <a:p>
            <a:r>
              <a:rPr lang="en-US" sz="2400">
                <a:cs typeface="Calibri"/>
              </a:rPr>
              <a:t>Team Leader: Sowmya </a:t>
            </a:r>
            <a:r>
              <a:rPr lang="en-US" sz="2400" err="1">
                <a:cs typeface="Calibri"/>
              </a:rPr>
              <a:t>Sree</a:t>
            </a:r>
            <a:r>
              <a:rPr lang="en-US" sz="2400">
                <a:cs typeface="Calibri"/>
              </a:rPr>
              <a:t> T</a:t>
            </a:r>
          </a:p>
          <a:p>
            <a:r>
              <a:rPr lang="en-US" sz="2400">
                <a:cs typeface="Calibri"/>
              </a:rPr>
              <a:t>Team members: C Sri </a:t>
            </a:r>
            <a:r>
              <a:rPr lang="en-US" sz="2400" err="1">
                <a:cs typeface="Calibri"/>
              </a:rPr>
              <a:t>Sravya</a:t>
            </a:r>
            <a:endParaRPr lang="en-US" sz="2400">
              <a:cs typeface="Calibri"/>
            </a:endParaRPr>
          </a:p>
          <a:p>
            <a:r>
              <a:rPr lang="en-US" sz="2400">
                <a:cs typeface="Calibri"/>
              </a:rPr>
              <a:t>                              Raksha R 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3D250D-F4D8-4B21-8B10-FE502B2E4A96}"/>
              </a:ext>
            </a:extLst>
          </p:cNvPr>
          <p:cNvSpPr txBox="1"/>
          <p:nvPr/>
        </p:nvSpPr>
        <p:spPr>
          <a:xfrm>
            <a:off x="833073" y="4674882"/>
            <a:ext cx="28446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/>
              <a:t>Theme: </a:t>
            </a:r>
          </a:p>
          <a:p>
            <a:pPr algn="ctr"/>
            <a:r>
              <a:rPr lang="en-US" sz="2200"/>
              <a:t>Customer churn prediction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14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7" name="Freeform: Shape 16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F884BB8-4686-476B-8B19-F381FB7B7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225" y="2434588"/>
            <a:ext cx="4777381" cy="240063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8" name="Arc 18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0C3228-74B9-417C-8CAE-26A959A7B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503" y="680776"/>
            <a:ext cx="6914347" cy="1296808"/>
          </a:xfrm>
        </p:spPr>
        <p:txBody>
          <a:bodyPr>
            <a:normAutofit/>
          </a:bodyPr>
          <a:lstStyle/>
          <a:p>
            <a:r>
              <a:rPr lang="en-US">
                <a:latin typeface="Algerian"/>
              </a:rPr>
              <a:t>Problem Statement</a:t>
            </a:r>
            <a:endParaRPr lang="en-US">
              <a:latin typeface="Algerian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EFA4D-D3EA-4EEE-AAA6-21661319E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4442"/>
            <a:ext cx="5562599" cy="43319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/>
              <a:t>Companies are working hard to survive in today’s competitive market as a result, increasing the cost of customer acquisition</a:t>
            </a:r>
            <a:endParaRPr lang="en-US" sz="2400">
              <a:cs typeface="Calibri"/>
            </a:endParaRPr>
          </a:p>
          <a:p>
            <a:r>
              <a:rPr lang="en-US" sz="2400"/>
              <a:t>It is therefore essential for the service providers to prevent churn</a:t>
            </a:r>
            <a:endParaRPr lang="en-US" sz="2400">
              <a:cs typeface="Calibri"/>
            </a:endParaRPr>
          </a:p>
          <a:p>
            <a:r>
              <a:rPr lang="en-US" sz="2400"/>
              <a:t>Churners are persons who move to other bank for various reasons</a:t>
            </a:r>
            <a:endParaRPr lang="en-US" sz="2400">
              <a:cs typeface="Calibri"/>
            </a:endParaRPr>
          </a:p>
          <a:p>
            <a:r>
              <a:rPr lang="en-US" sz="2400"/>
              <a:t>The aim of Customer Churn Prediction Model is to detect customers with high tendency to leave a bank</a:t>
            </a:r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36466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34837F-EAAE-4A74-87BB-5E0F4236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>
                <a:latin typeface="Algerian"/>
                <a:cs typeface="Calibri Light"/>
              </a:rPr>
              <a:t>Necessity of the model</a:t>
            </a:r>
            <a:endParaRPr lang="en-US" sz="3600">
              <a:latin typeface="Algeri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5A35A-7CAB-48E7-B09F-2218219C3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843452" cy="43939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Calibri"/>
              </a:rPr>
              <a:t>Provide exceptional Customer service </a:t>
            </a:r>
          </a:p>
          <a:p>
            <a:r>
              <a:rPr lang="en-US"/>
              <a:t>Helps manage the direct loss of revenue 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Reduce the risk of business</a:t>
            </a:r>
          </a:p>
          <a:p>
            <a:r>
              <a:rPr lang="en-US">
                <a:cs typeface="Calibri"/>
              </a:rPr>
              <a:t>Detailed and graphical form of information helps improvement of service</a:t>
            </a:r>
          </a:p>
          <a:p>
            <a:endParaRPr lang="en-US" sz="2000">
              <a:cs typeface="Calibri"/>
            </a:endParaRPr>
          </a:p>
        </p:txBody>
      </p:sp>
      <p:grpSp>
        <p:nvGrpSpPr>
          <p:cNvPr id="19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0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16AD79BF-E0E9-480E-A10E-D2A145C15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907" y="2089293"/>
            <a:ext cx="6146103" cy="34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4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B296E1-97BF-4B7E-B84D-86B1B6ADD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latin typeface="Algerian"/>
              </a:rPr>
              <a:t>Sources used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44CEC066-CA99-45C5-AC15-83A3D3D3E2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2731858"/>
              </p:ext>
            </p:extLst>
          </p:nvPr>
        </p:nvGraphicFramePr>
        <p:xfrm>
          <a:off x="838200" y="2144580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662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E4E331-B224-43D2-A665-0F6269320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000">
                <a:latin typeface="Algerian"/>
                <a:cs typeface="Calibri Light"/>
              </a:rPr>
              <a:t>Proposed Solution</a:t>
            </a:r>
            <a:endParaRPr lang="en-US" sz="5000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0A596-D19F-40A8-A938-CCA02A20C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 We try to build a model that uses </a:t>
            </a:r>
            <a:r>
              <a:rPr lang="en-US" sz="2200">
                <a:ea typeface="+mn-lt"/>
                <a:cs typeface="+mn-lt"/>
              </a:rPr>
              <a:t>Random Forest Classification to identify the churn customers </a:t>
            </a:r>
          </a:p>
          <a:p>
            <a:pPr marL="0" indent="0">
              <a:buNone/>
            </a:pPr>
            <a:endParaRPr lang="en-US" sz="2200">
              <a:ea typeface="+mn-lt"/>
              <a:cs typeface="+mn-lt"/>
            </a:endParaRPr>
          </a:p>
          <a:p>
            <a:r>
              <a:rPr lang="en-US" sz="2200">
                <a:ea typeface="+mn-lt"/>
                <a:cs typeface="+mn-lt"/>
              </a:rPr>
              <a:t>It also provides the factors behind the churning of customers in the banking sector</a:t>
            </a:r>
          </a:p>
          <a:p>
            <a:endParaRPr lang="en-US" sz="2200">
              <a:ea typeface="+mn-lt"/>
              <a:cs typeface="+mn-lt"/>
            </a:endParaRPr>
          </a:p>
          <a:p>
            <a:endParaRPr lang="en-US" sz="2200">
              <a:cs typeface="Calibri"/>
            </a:endParaRPr>
          </a:p>
        </p:txBody>
      </p:sp>
      <p:pic>
        <p:nvPicPr>
          <p:cNvPr id="5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1996234F-C6DA-4C70-8652-9827D5AB5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385" y="222546"/>
            <a:ext cx="6426610" cy="653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523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BFE5D6-DEF6-49D1-B1F0-8040BD2C7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latin typeface="Algerian"/>
                <a:cs typeface="Calibri Light"/>
              </a:rPr>
              <a:t>Attributes used for analysis</a:t>
            </a:r>
            <a:endParaRPr lang="en-US" sz="3600">
              <a:latin typeface="Algerian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B52ADA1-E8E9-4482-BBCA-FC478BAA01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62348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FFB963EF-04A6-4B9E-9B4F-3B54A3A2C9FD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6B65C5-0F94-45BE-8EC1-A1EC94A89A79}"/>
              </a:ext>
            </a:extLst>
          </p:cNvPr>
          <p:cNvSpPr txBox="1"/>
          <p:nvPr/>
        </p:nvSpPr>
        <p:spPr>
          <a:xfrm>
            <a:off x="4867275" y="334327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3321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hart, treemap chart&#10;&#10;Description automatically generated">
            <a:extLst>
              <a:ext uri="{FF2B5EF4-FFF2-40B4-BE49-F238E27FC236}">
                <a16:creationId xmlns:a16="http://schemas.microsoft.com/office/drawing/2014/main" id="{28E02890-E873-4942-9159-618FCD177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684" y="756469"/>
            <a:ext cx="8407876" cy="554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08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7F6B92A1-1235-4D27-8213-6777EA86AA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EDC7E8-7535-46CC-9470-1C5204C893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167400"/>
            <a:ext cx="10044023" cy="156194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  <a:latin typeface="Algerian"/>
                <a:cs typeface="Calibri Light"/>
              </a:rPr>
              <a:t>Conclusion</a:t>
            </a:r>
            <a:endParaRPr lang="en-US" sz="5200">
              <a:solidFill>
                <a:srgbClr val="FFFFFF"/>
              </a:solidFill>
              <a:latin typeface="Algerian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02A38-B342-4E12-8A92-ADE2B7E385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2389893"/>
            <a:ext cx="10058400" cy="2605424"/>
          </a:xfrm>
          <a:solidFill>
            <a:schemeClr val="bg1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>
                <a:highlight>
                  <a:srgbClr val="C0C0C0"/>
                </a:highlight>
                <a:cs typeface="Calibri" panose="020F0502020204030204"/>
              </a:rPr>
              <a:t>In future , the model can be further extended to explore the changing behavior patterns of churn customers by applying AI</a:t>
            </a:r>
          </a:p>
          <a:p>
            <a:pPr marL="342900" indent="-342900">
              <a:buChar char="•"/>
            </a:pPr>
            <a:endParaRPr lang="en-US">
              <a:solidFill>
                <a:srgbClr val="FFFFFF"/>
              </a:solidFill>
              <a:cs typeface="Calibri" panose="020F0502020204030204"/>
            </a:endParaRPr>
          </a:p>
          <a:p>
            <a:pPr marL="342900" indent="-342900">
              <a:buChar char="•"/>
            </a:pPr>
            <a:r>
              <a:rPr lang="en-US">
                <a:highlight>
                  <a:srgbClr val="C0C0C0"/>
                </a:highlight>
                <a:cs typeface="Calibri" panose="020F0502020204030204"/>
              </a:rPr>
              <a:t>We can also make an option for other banks to add data and various other attributes to this dataset for their churn analysis </a:t>
            </a:r>
          </a:p>
        </p:txBody>
      </p:sp>
    </p:spTree>
    <p:extLst>
      <p:ext uri="{BB962C8B-B14F-4D97-AF65-F5344CB8AC3E}">
        <p14:creationId xmlns:p14="http://schemas.microsoft.com/office/powerpoint/2010/main" val="138919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3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C4E2B8-413F-49BE-B9C9-4CFCD074D2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5400">
                <a:solidFill>
                  <a:srgbClr val="080808"/>
                </a:solidFill>
                <a:latin typeface="Algerian"/>
                <a:cs typeface="Calibri Light"/>
              </a:rPr>
              <a:t>THANK YOU</a:t>
            </a:r>
            <a:endParaRPr lang="en-US" sz="5400">
              <a:solidFill>
                <a:srgbClr val="080808"/>
              </a:solidFill>
              <a:latin typeface="Algerian"/>
            </a:endParaRPr>
          </a:p>
        </p:txBody>
      </p:sp>
      <p:sp>
        <p:nvSpPr>
          <p:cNvPr id="35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12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REVA HACK- 2021 Patron Augury</vt:lpstr>
      <vt:lpstr>Problem Statement</vt:lpstr>
      <vt:lpstr>Necessity of the model</vt:lpstr>
      <vt:lpstr>Sources used</vt:lpstr>
      <vt:lpstr>Proposed Solution</vt:lpstr>
      <vt:lpstr>Attributes used for analysis</vt:lpstr>
      <vt:lpstr>PowerPoint Presentation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2021-11-11T04:06:50Z</dcterms:created>
  <dcterms:modified xsi:type="dcterms:W3CDTF">2021-11-12T04:55:47Z</dcterms:modified>
</cp:coreProperties>
</file>

<file path=docProps/thumbnail.jpeg>
</file>